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84" r:id="rId2"/>
    <p:sldId id="437" r:id="rId3"/>
    <p:sldId id="385" r:id="rId4"/>
    <p:sldId id="409" r:id="rId5"/>
    <p:sldId id="419" r:id="rId6"/>
    <p:sldId id="410" r:id="rId7"/>
    <p:sldId id="422" r:id="rId8"/>
    <p:sldId id="411" r:id="rId9"/>
    <p:sldId id="420" r:id="rId10"/>
    <p:sldId id="421" r:id="rId11"/>
    <p:sldId id="416" r:id="rId12"/>
    <p:sldId id="423" r:id="rId13"/>
    <p:sldId id="434" r:id="rId14"/>
    <p:sldId id="429" r:id="rId15"/>
    <p:sldId id="430" r:id="rId16"/>
    <p:sldId id="436" r:id="rId17"/>
  </p:sldIdLst>
  <p:sldSz cx="9144000" cy="6858000" type="screen4x3"/>
  <p:notesSz cx="7104063" cy="10234613"/>
  <p:custShowLst>
    <p:custShow name="Schulung" id="0">
      <p:sldLst>
        <p:sld r:id="rId2"/>
        <p:sld r:id="rId4"/>
      </p:sldLst>
    </p:custShow>
  </p:custShow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83043" autoAdjust="0"/>
  </p:normalViewPr>
  <p:slideViewPr>
    <p:cSldViewPr snapToGrid="0">
      <p:cViewPr>
        <p:scale>
          <a:sx n="90" d="100"/>
          <a:sy n="90" d="100"/>
        </p:scale>
        <p:origin x="-13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508" y="1368"/>
      </p:cViewPr>
      <p:guideLst>
        <p:guide orient="horz" pos="3224"/>
        <p:guide pos="2238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9F8A52A4-1CE3-4C9D-9D85-AA763D1D9422}" type="datetimeFigureOut">
              <a:rPr lang="de-DE"/>
              <a:pPr>
                <a:defRPr/>
              </a:pPr>
              <a:t>16.10.2022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791B5509-38A7-42CA-93A2-48347C0F47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699C0E72-13D6-4B22-9B3A-B14876D1DEDB}" type="datetimeFigureOut">
              <a:rPr lang="de-DE"/>
              <a:pPr>
                <a:defRPr/>
              </a:pPr>
              <a:t>16.10.2022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pPr lvl="0"/>
            <a:endParaRPr lang="de-DE" noProof="0" dirty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8445672-D1FD-42F2-8E23-95D3FF229D3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6148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8456A5-792D-40A4-8AE9-3ED41F0238FD}" type="slidenum">
              <a:rPr lang="de-D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56A211D-22F1-48EB-8203-6A856B407D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5600D-FA18-41F5-B8B7-756221D72D9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4B814-9C1D-465D-ACE8-245B238130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898BA-CD34-4BEC-8491-329B83BF850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5" name="Foliennummernplatzhalt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33A29FB-C8B3-4673-A75E-B845AAA4FAF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6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AC866-5387-46A1-B097-EBD6B1A83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A8A05-1916-4F27-974C-FC1C64EDF20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EE9CD-DF63-43E8-A133-C56FE3A1FC9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AE2C6D5-C48A-48AB-85CE-B155E74BEDB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385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C359ECD-A6E8-4F9F-802E-BFC02C32DB3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9E6C1DC-8015-4F32-BEC3-AC30686371F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998A1-6F37-4B79-8FA0-F2C095147CC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AFC954-1751-4D69-886D-48F0EB34F71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8" r:id="rId1"/>
    <p:sldLayoutId id="2147484569" r:id="rId2"/>
    <p:sldLayoutId id="2147484561" r:id="rId3"/>
    <p:sldLayoutId id="2147484562" r:id="rId4"/>
    <p:sldLayoutId id="2147484563" r:id="rId5"/>
    <p:sldLayoutId id="2147484570" r:id="rId6"/>
    <p:sldLayoutId id="2147484571" r:id="rId7"/>
    <p:sldLayoutId id="2147484572" r:id="rId8"/>
    <p:sldLayoutId id="2147484564" r:id="rId9"/>
    <p:sldLayoutId id="2147484565" r:id="rId10"/>
    <p:sldLayoutId id="2147484566" r:id="rId11"/>
    <p:sldLayoutId id="2147484567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inweiseTurnierantrag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Untertitel 7"/>
          <p:cNvSpPr>
            <a:spLocks noGrp="1"/>
          </p:cNvSpPr>
          <p:nvPr>
            <p:ph type="subTitle" idx="1"/>
          </p:nvPr>
        </p:nvSpPr>
        <p:spPr>
          <a:xfrm>
            <a:off x="1371600" y="3060700"/>
            <a:ext cx="6400800" cy="2889250"/>
          </a:xfrm>
        </p:spPr>
        <p:txBody>
          <a:bodyPr/>
          <a:lstStyle/>
          <a:p>
            <a:r>
              <a:rPr lang="de-DE" b="1" dirty="0" smtClean="0"/>
              <a:t>Einfaches KO-System</a:t>
            </a:r>
            <a:endParaRPr lang="de-DE" dirty="0" smtClean="0"/>
          </a:p>
        </p:txBody>
      </p:sp>
      <p:sp>
        <p:nvSpPr>
          <p:cNvPr id="7171" name="Titel 1"/>
          <p:cNvSpPr>
            <a:spLocks noGrp="1"/>
          </p:cNvSpPr>
          <p:nvPr>
            <p:ph type="title"/>
          </p:nvPr>
        </p:nvSpPr>
        <p:spPr>
          <a:xfrm>
            <a:off x="457200" y="720725"/>
            <a:ext cx="8229600" cy="1143000"/>
          </a:xfrm>
        </p:spPr>
        <p:txBody>
          <a:bodyPr/>
          <a:lstStyle/>
          <a:p>
            <a:pPr eaLnBrk="1" hangingPunct="1"/>
            <a:r>
              <a:rPr lang="de-DE" b="1" smtClean="0"/>
              <a:t>TTT2020</a:t>
            </a:r>
            <a:endParaRPr lang="de-DE" smtClean="0"/>
          </a:p>
        </p:txBody>
      </p:sp>
      <p:sp>
        <p:nvSpPr>
          <p:cNvPr id="5" name="Datumsplatzhalt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8E1B39-A0F3-4AE2-BC02-1996A7ED2E1C}" type="slidenum">
              <a:rPr lang="de-DE"/>
              <a:pPr>
                <a:defRPr/>
              </a:pPr>
              <a:t>1</a:t>
            </a:fld>
            <a:endParaRPr lang="de-DE" dirty="0"/>
          </a:p>
        </p:txBody>
      </p:sp>
      <p:sp>
        <p:nvSpPr>
          <p:cNvPr id="7" name="Fußzeilenplatzhalter 6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dirty="0">
              <a:latin typeface="+mn-lt"/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Auslosung übernehmen (speichern)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4F3A81-B632-4AAD-BE91-286A3FBE11FD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" y="6059941"/>
            <a:ext cx="232410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8731" y="1172256"/>
            <a:ext cx="24669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Optionen für KO-Spielplan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pic>
        <p:nvPicPr>
          <p:cNvPr id="2151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150" y="852488"/>
            <a:ext cx="6743700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llipse 9"/>
          <p:cNvSpPr/>
          <p:nvPr/>
        </p:nvSpPr>
        <p:spPr>
          <a:xfrm>
            <a:off x="1023938" y="3026229"/>
            <a:ext cx="3765550" cy="9688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Optionen für KO-Spielplan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756B7-2FB2-4963-91AA-CFEE260E3D59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7" name="Inhaltsplatzhalter 11"/>
          <p:cNvSpPr txBox="1">
            <a:spLocks/>
          </p:cNvSpPr>
          <p:nvPr/>
        </p:nvSpPr>
        <p:spPr bwMode="auto">
          <a:xfrm>
            <a:off x="457200" y="1185863"/>
            <a:ext cx="8229600" cy="486659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Für die </a:t>
            </a:r>
            <a:r>
              <a:rPr lang="de-DE" sz="2400" dirty="0" smtClean="0">
                <a:latin typeface="+mn-lt"/>
              </a:rPr>
              <a:t>Darstellung und das Drucken von Spielplänen wird empfohlen, die </a:t>
            </a:r>
            <a:r>
              <a:rPr lang="de-DE" sz="2400" dirty="0">
                <a:latin typeface="+mn-lt"/>
              </a:rPr>
              <a:t>Standardeinstellungen </a:t>
            </a:r>
            <a:r>
              <a:rPr lang="de-DE" sz="2400" dirty="0" smtClean="0">
                <a:latin typeface="+mn-lt"/>
              </a:rPr>
              <a:t>zu verwenden</a:t>
            </a:r>
            <a:r>
              <a:rPr lang="de-DE" sz="2400" dirty="0">
                <a:latin typeface="+mn-lt"/>
              </a:rPr>
              <a:t>.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 smtClean="0">
                <a:latin typeface="+mn-lt"/>
              </a:rPr>
              <a:t>Beim </a:t>
            </a:r>
            <a:r>
              <a:rPr lang="de-DE" sz="2400" dirty="0">
                <a:latin typeface="+mn-lt"/>
              </a:rPr>
              <a:t>Drucken von Spielplänen werden die Tischnummern </a:t>
            </a:r>
            <a:r>
              <a:rPr lang="de-DE" sz="2400" dirty="0" smtClean="0">
                <a:latin typeface="+mn-lt"/>
              </a:rPr>
              <a:t>laufender Spiele </a:t>
            </a:r>
            <a:r>
              <a:rPr lang="de-DE" sz="2400" dirty="0">
                <a:latin typeface="+mn-lt"/>
              </a:rPr>
              <a:t>standardmäßig </a:t>
            </a:r>
            <a:r>
              <a:rPr lang="de-DE" sz="2400" dirty="0" smtClean="0">
                <a:latin typeface="+mn-lt"/>
              </a:rPr>
              <a:t>unterdrückt.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 smtClean="0">
                <a:latin typeface="+mn-lt"/>
              </a:rPr>
              <a:t>Leere Seiten von Spielplänen der KO-Endrunde werden per Default übersprungen und nicht gedruckt.</a:t>
            </a: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KO- Spielplan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59ECD-A6E8-4F9F-802E-BFC02C32DB37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1345746"/>
            <a:ext cx="1371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Platzierungen ansehen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8238" y="1162800"/>
            <a:ext cx="202882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7563" y="1367914"/>
            <a:ext cx="1362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1345746"/>
            <a:ext cx="1371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Platzierungen ansehen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Platzierungen ansehen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7A406-0D36-4B08-9D0F-D22D864EA327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sp>
        <p:nvSpPr>
          <p:cNvPr id="9" name="Ellipse 8"/>
          <p:cNvSpPr/>
          <p:nvPr/>
        </p:nvSpPr>
        <p:spPr>
          <a:xfrm>
            <a:off x="4332513" y="1296086"/>
            <a:ext cx="1926773" cy="3374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50" y="2115238"/>
            <a:ext cx="796290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Voraussetzungen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3A29FB-C8B3-4673-A75E-B845AAA4FAF8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8" name="Inhaltsplatzhalter 11"/>
          <p:cNvSpPr txBox="1">
            <a:spLocks/>
          </p:cNvSpPr>
          <p:nvPr/>
        </p:nvSpPr>
        <p:spPr bwMode="auto">
          <a:xfrm>
            <a:off x="457200" y="1185864"/>
            <a:ext cx="8229600" cy="8497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 smtClean="0">
                <a:latin typeface="+mn-lt"/>
              </a:rPr>
              <a:t>Im Turnierantrag wurde im Abschnitt „Konkurrenzen“ das folgende Austragungssystem ausgewählt:</a:t>
            </a: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157889" y="2797624"/>
            <a:ext cx="3723368" cy="115456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" name="Inhaltsplatzhalter 11"/>
          <p:cNvSpPr txBox="1">
            <a:spLocks/>
          </p:cNvSpPr>
          <p:nvPr/>
        </p:nvSpPr>
        <p:spPr bwMode="auto">
          <a:xfrm>
            <a:off x="457200" y="5365978"/>
            <a:ext cx="8229600" cy="8497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 smtClean="0">
                <a:latin typeface="+mn-lt"/>
              </a:rPr>
              <a:t>Nähere Hinweise bekommen Sie in der Präsentation</a:t>
            </a:r>
            <a:br>
              <a:rPr lang="de-DE" sz="2400" dirty="0" smtClean="0">
                <a:latin typeface="+mn-lt"/>
              </a:rPr>
            </a:br>
            <a:r>
              <a:rPr lang="de-DE" sz="2400" dirty="0" smtClean="0">
                <a:latin typeface="+mn-lt"/>
                <a:hlinkClick r:id="rId3" action="ppaction://hlinkfile"/>
              </a:rPr>
              <a:t>Hinweise für Ausfüllen des Turnierantrags</a:t>
            </a:r>
            <a:endParaRPr lang="de-DE" sz="2400" dirty="0" smtClean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4025" y="1526400"/>
            <a:ext cx="56959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pPr marL="0" indent="0"/>
            <a:r>
              <a:rPr lang="de-DE" dirty="0" smtClean="0"/>
              <a:t>Nach dem Importieren der Teilnehmer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6EF30-87F3-4A2C-AC25-AACCA37643E0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8198" name="Inhaltsplatzhalter 11"/>
          <p:cNvSpPr>
            <a:spLocks noGrp="1"/>
          </p:cNvSpPr>
          <p:nvPr>
            <p:ph idx="4294967295"/>
          </p:nvPr>
        </p:nvSpPr>
        <p:spPr>
          <a:xfrm>
            <a:off x="457200" y="990600"/>
            <a:ext cx="8229600" cy="555625"/>
          </a:xfrm>
        </p:spPr>
        <p:txBody>
          <a:bodyPr/>
          <a:lstStyle/>
          <a:p>
            <a:pPr marL="0" indent="0" algn="ctr">
              <a:buNone/>
            </a:pPr>
            <a:r>
              <a:rPr lang="de-DE" sz="2400" dirty="0" smtClean="0"/>
              <a:t>Überprüfung der Einstellungen für den Wettbewerb</a:t>
            </a:r>
          </a:p>
        </p:txBody>
      </p:sp>
      <p:sp>
        <p:nvSpPr>
          <p:cNvPr id="9" name="Inhaltsplatzhalter 11"/>
          <p:cNvSpPr txBox="1">
            <a:spLocks/>
          </p:cNvSpPr>
          <p:nvPr/>
        </p:nvSpPr>
        <p:spPr bwMode="auto">
          <a:xfrm>
            <a:off x="1698625" y="4832350"/>
            <a:ext cx="6988175" cy="131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de-DE" dirty="0">
                <a:latin typeface="+mn-lt"/>
              </a:rPr>
              <a:t>Falls die Anzeige dieses Dialogs abgeschaltet ist:</a:t>
            </a:r>
          </a:p>
          <a:p>
            <a:pPr marL="174625" indent="-174625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dirty="0">
                <a:latin typeface="+mn-lt"/>
              </a:rPr>
              <a:t>„Konfiguration/Wettbewerbe“ aufrufen</a:t>
            </a:r>
          </a:p>
          <a:p>
            <a:pPr marL="174625" indent="-174625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dirty="0">
                <a:latin typeface="+mn-lt"/>
              </a:rPr>
              <a:t>Wettbewerb selektieren</a:t>
            </a:r>
          </a:p>
          <a:p>
            <a:pPr marL="174625" indent="-174625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de-DE" dirty="0">
                <a:latin typeface="+mn-lt"/>
              </a:rPr>
              <a:t>„Bearbeiten/Austragungssystem/Erweitert“ aufrufen</a:t>
            </a:r>
          </a:p>
        </p:txBody>
      </p:sp>
      <p:sp>
        <p:nvSpPr>
          <p:cNvPr id="10" name="Ellipse 9"/>
          <p:cNvSpPr/>
          <p:nvPr/>
        </p:nvSpPr>
        <p:spPr>
          <a:xfrm>
            <a:off x="1501775" y="2144713"/>
            <a:ext cx="3189288" cy="11652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5290457" y="3156402"/>
            <a:ext cx="2133600" cy="9583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build="p"/>
      <p:bldP spid="9" grpId="0"/>
      <p:bldP spid="10" grpId="0" animBg="1"/>
      <p:bldP spid="10" grpId="1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smtClean="0"/>
              <a:t>Setzliste erstellen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1EE35-AA8A-4173-9FC5-15AE19B05801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957" y="6075589"/>
            <a:ext cx="29718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92941" y="1177668"/>
            <a:ext cx="24574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0225" y="933450"/>
            <a:ext cx="554355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Setzliste erstellen (nach Q-TTR-Werten)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7778A-0FC4-4167-86EC-A0A2908CF1D8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Optionen für die Auslosung überprüfen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D6508-4934-472B-AC48-A2BEB62EEF78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2838" y="1146175"/>
            <a:ext cx="19145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" y="6075589"/>
            <a:ext cx="2324100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Optionen für die Auslosung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CFF667-1143-4C15-825E-9200001F9816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7" name="Inhaltsplatzhalter 11"/>
          <p:cNvSpPr txBox="1">
            <a:spLocks/>
          </p:cNvSpPr>
          <p:nvPr/>
        </p:nvSpPr>
        <p:spPr bwMode="auto">
          <a:xfrm>
            <a:off x="457200" y="1185863"/>
            <a:ext cx="8229600" cy="4638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Für die Auslosung sollten die Standardeinstellungen verwendet werden.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Beim Setzen „Spielstärke nach TTR-Werten berücksichtigen“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Bei Turnieren auf Bezirksebene genügt die Einstellung „Vereinszugehörigkeit berücksichtigen“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>
                <a:latin typeface="+mn-lt"/>
              </a:rPr>
              <a:t>Bei Turnieren auf Verbands- und Verbandsbereichsebene ist zusätzlich „Bezirkszugehörigkeit berücksichtigen“ anzuklicken</a:t>
            </a:r>
            <a:r>
              <a:rPr lang="de-DE" sz="2400" dirty="0" smtClean="0">
                <a:latin typeface="+mn-lt"/>
              </a:rPr>
              <a:t>.</a:t>
            </a: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de-DE" sz="2400" dirty="0" smtClean="0">
                <a:latin typeface="+mn-lt"/>
              </a:rPr>
              <a:t>Alle anderen Optionen spielen im KO-System ohne Vorrunde keine Rolle.</a:t>
            </a: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  <a:p>
            <a:pPr marL="174625" indent="-174625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de-DE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Optionen für die Auslosung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66510-F36D-4240-A76B-0242B3A72CDE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0150" y="864000"/>
            <a:ext cx="6743700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llipse 8"/>
          <p:cNvSpPr/>
          <p:nvPr/>
        </p:nvSpPr>
        <p:spPr>
          <a:xfrm>
            <a:off x="1143907" y="1534887"/>
            <a:ext cx="6367236" cy="9797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825" y="864000"/>
            <a:ext cx="81343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itel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025"/>
          </a:xfrm>
        </p:spPr>
        <p:txBody>
          <a:bodyPr/>
          <a:lstStyle/>
          <a:p>
            <a:r>
              <a:rPr lang="de-DE" dirty="0" smtClean="0"/>
              <a:t>Auslosung starten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07.10.2020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Gerhard Heder (HeSoWa)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7C451-AE76-4659-B6C9-5126BFF3DDC2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5711" y="6080352"/>
            <a:ext cx="21907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412" y="1167492"/>
            <a:ext cx="24574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Office PowerPoint</Application>
  <PresentationFormat>Bildschirmpräsentation (4:3)</PresentationFormat>
  <Paragraphs>85</Paragraphs>
  <Slides>16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  <vt:variant>
        <vt:lpstr>Zielgruppenorientierte Präsentationen</vt:lpstr>
      </vt:variant>
      <vt:variant>
        <vt:i4>1</vt:i4>
      </vt:variant>
    </vt:vector>
  </HeadingPairs>
  <TitlesOfParts>
    <vt:vector size="18" baseType="lpstr">
      <vt:lpstr>Larissa-Design</vt:lpstr>
      <vt:lpstr>TTT2020</vt:lpstr>
      <vt:lpstr>Voraussetzungen</vt:lpstr>
      <vt:lpstr>Nach dem Importieren der Teilnehmer</vt:lpstr>
      <vt:lpstr>Setzliste erstellen</vt:lpstr>
      <vt:lpstr>Setzliste erstellen (nach Q-TTR-Werten)</vt:lpstr>
      <vt:lpstr>Optionen für die Auslosung überprüfen</vt:lpstr>
      <vt:lpstr>Optionen für die Auslosung</vt:lpstr>
      <vt:lpstr>Optionen für die Auslosung</vt:lpstr>
      <vt:lpstr>Auslosung starten</vt:lpstr>
      <vt:lpstr>Auslosung übernehmen (speichern)</vt:lpstr>
      <vt:lpstr>Optionen für KO-Spielplan</vt:lpstr>
      <vt:lpstr>Optionen für KO-Spielplan</vt:lpstr>
      <vt:lpstr>KO- Spielplan</vt:lpstr>
      <vt:lpstr>Platzierungen ansehen</vt:lpstr>
      <vt:lpstr>Platzierungen ansehen</vt:lpstr>
      <vt:lpstr>Platzierungen ansehen</vt:lpstr>
      <vt:lpstr>Schulung</vt:lpstr>
    </vt:vector>
  </TitlesOfParts>
  <Company>HeSoWa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Tischtennisturnier-Programm TTT2020</dc:title>
  <dc:subject>Fortgesetztes KO-System mit vorgeschalteten Gruppenspielen</dc:subject>
  <dc:creator>Gerhard Heder</dc:creator>
  <cp:lastModifiedBy>Gerhard</cp:lastModifiedBy>
  <cp:revision>646</cp:revision>
  <dcterms:created xsi:type="dcterms:W3CDTF">2011-08-21T15:48:55Z</dcterms:created>
  <dcterms:modified xsi:type="dcterms:W3CDTF">2022-10-16T19:20:11Z</dcterms:modified>
</cp:coreProperties>
</file>