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84" r:id="rId2"/>
    <p:sldId id="387" r:id="rId3"/>
    <p:sldId id="386" r:id="rId4"/>
    <p:sldId id="385" r:id="rId5"/>
    <p:sldId id="389" r:id="rId6"/>
    <p:sldId id="390" r:id="rId7"/>
    <p:sldId id="391" r:id="rId8"/>
    <p:sldId id="401" r:id="rId9"/>
    <p:sldId id="392" r:id="rId10"/>
    <p:sldId id="393" r:id="rId11"/>
    <p:sldId id="394" r:id="rId12"/>
    <p:sldId id="400" r:id="rId13"/>
    <p:sldId id="397" r:id="rId14"/>
    <p:sldId id="399" r:id="rId15"/>
    <p:sldId id="388" r:id="rId16"/>
    <p:sldId id="402" r:id="rId17"/>
    <p:sldId id="396" r:id="rId18"/>
    <p:sldId id="403" r:id="rId19"/>
    <p:sldId id="395" r:id="rId20"/>
    <p:sldId id="398" r:id="rId21"/>
  </p:sldIdLst>
  <p:sldSz cx="9144000" cy="6858000" type="screen4x3"/>
  <p:notesSz cx="7104063" cy="10234613"/>
  <p:custShowLst>
    <p:custShow name="Schulung" id="0">
      <p:sldLst>
        <p:sld r:id="rId2"/>
        <p:sld r:id="rId5"/>
        <p:sld r:id="rId4"/>
      </p:sldLst>
    </p:custShow>
  </p:custShow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83043" autoAdjust="0"/>
  </p:normalViewPr>
  <p:slideViewPr>
    <p:cSldViewPr snapToGrid="0">
      <p:cViewPr varScale="1">
        <p:scale>
          <a:sx n="88" d="100"/>
          <a:sy n="88" d="100"/>
        </p:scale>
        <p:origin x="-13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2508" y="1368"/>
      </p:cViewPr>
      <p:guideLst>
        <p:guide orient="horz" pos="3224"/>
        <p:guide pos="2238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E38E8639-E441-4F28-AF71-3A3E5E7E6829}" type="datetimeFigureOut">
              <a:rPr lang="de-DE"/>
              <a:pPr>
                <a:defRPr/>
              </a:pPr>
              <a:t>10.11.2023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3641CF40-C607-4901-BA26-EABC06CEC3F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C3FD1B5C-4207-4C5D-893D-28526E406876}" type="datetimeFigureOut">
              <a:rPr lang="de-DE"/>
              <a:pPr>
                <a:defRPr/>
              </a:pPr>
              <a:t>10.11.2023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pPr lvl="0"/>
            <a:endParaRPr lang="de-DE" noProof="0" dirty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9075" tIns="49538" rIns="99075" bIns="49538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BFA76664-C4AF-4E44-9953-677CA0704CF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6148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525C4C-96C4-46F5-A230-8C4CEA396D72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de-DE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smtClean="0"/>
              <a:t>10.11.2023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Gerhard Heder (HeSoWa)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603C8B6-D699-4E74-B2AB-ADCFA70ABFD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10.11.2023</a:t>
            </a:r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Gerhard Heder (HeSoWa)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83EE0-A8CF-4AA2-9A81-4F73746348E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10.11.2023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Gerhard Heder (HeSoWa)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BE8E4-C8DD-4B56-A288-8BA9042127B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10.11.2023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Gerhard Heder (HeSoWa)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49CE5-4D13-4C0F-9127-0559D7E37E5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smtClean="0"/>
              <a:t>10.11.2023</a:t>
            </a:r>
            <a:endParaRPr lang="de-DE" dirty="0"/>
          </a:p>
        </p:txBody>
      </p:sp>
      <p:sp>
        <p:nvSpPr>
          <p:cNvPr id="5" name="Foliennummernplatzhalt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7DAA9D5-CFF2-4CB1-8F33-A347A392D70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6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Gerhard Heder (HeSoWa)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10.11.2023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Gerhard Heder (HeSoWa)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913C5-77F6-4024-86C8-668B375D44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10.11.2023</a:t>
            </a:r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Gerhard Heder (HeSoWa)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59184-4A20-49C9-A3F7-0CDF1786ED9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10.11.2023</a:t>
            </a:r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Gerhard Heder (HeSoWa)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C89E2-62BE-46A8-B1CF-D656E47D4B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smtClean="0"/>
              <a:t>10.11.2023</a:t>
            </a:r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Gerhard Heder (HeSoWa)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2BF29A9-C173-42E0-AB6C-A8613D69875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385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smtClean="0"/>
              <a:t>10.11.2023</a:t>
            </a:r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Gerhard Heder (HeSoWa)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50CC653-57F0-4C66-9E3A-A1DE0828A26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smtClean="0"/>
              <a:t>10.11.2023</a:t>
            </a:r>
            <a:endParaRPr lang="de-DE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Gerhard Heder (HeSoWa)</a:t>
            </a: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1E65FC9-F496-428B-BFAA-BAFCD519129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10.11.2023</a:t>
            </a:r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Gerhard Heder (HeSoWa)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8FB82-1394-4235-AD39-F730C736F8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smtClean="0"/>
              <a:t>10.11.2023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/>
              <a:t>Gerhard Heder (HeSoWa)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B2FC47-06DD-4F15-8D50-A776B110C5D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1" r:id="rId1"/>
    <p:sldLayoutId id="2147484552" r:id="rId2"/>
    <p:sldLayoutId id="2147484544" r:id="rId3"/>
    <p:sldLayoutId id="2147484545" r:id="rId4"/>
    <p:sldLayoutId id="2147484546" r:id="rId5"/>
    <p:sldLayoutId id="2147484553" r:id="rId6"/>
    <p:sldLayoutId id="2147484554" r:id="rId7"/>
    <p:sldLayoutId id="2147484555" r:id="rId8"/>
    <p:sldLayoutId id="2147484547" r:id="rId9"/>
    <p:sldLayoutId id="2147484548" r:id="rId10"/>
    <p:sldLayoutId id="2147484549" r:id="rId11"/>
    <p:sldLayoutId id="214748455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Untertitel 7"/>
          <p:cNvSpPr>
            <a:spLocks noGrp="1"/>
          </p:cNvSpPr>
          <p:nvPr>
            <p:ph type="subTitle" idx="1"/>
          </p:nvPr>
        </p:nvSpPr>
        <p:spPr>
          <a:xfrm>
            <a:off x="1371600" y="3060700"/>
            <a:ext cx="6400800" cy="2889250"/>
          </a:xfrm>
        </p:spPr>
        <p:txBody>
          <a:bodyPr/>
          <a:lstStyle/>
          <a:p>
            <a:r>
              <a:rPr lang="de-DE" b="1" smtClean="0"/>
              <a:t>Optionen von TTT2020</a:t>
            </a:r>
            <a:endParaRPr lang="de-DE" smtClean="0"/>
          </a:p>
        </p:txBody>
      </p:sp>
      <p:sp>
        <p:nvSpPr>
          <p:cNvPr id="7171" name="Titel 1"/>
          <p:cNvSpPr>
            <a:spLocks noGrp="1"/>
          </p:cNvSpPr>
          <p:nvPr>
            <p:ph type="title"/>
          </p:nvPr>
        </p:nvSpPr>
        <p:spPr>
          <a:xfrm>
            <a:off x="457200" y="720725"/>
            <a:ext cx="8229600" cy="1143000"/>
          </a:xfrm>
        </p:spPr>
        <p:txBody>
          <a:bodyPr/>
          <a:lstStyle/>
          <a:p>
            <a:pPr eaLnBrk="1" hangingPunct="1"/>
            <a:r>
              <a:rPr lang="de-DE" b="1" smtClean="0"/>
              <a:t>TTT2020</a:t>
            </a:r>
            <a:endParaRPr lang="de-DE" smtClean="0"/>
          </a:p>
        </p:txBody>
      </p:sp>
      <p:sp>
        <p:nvSpPr>
          <p:cNvPr id="5" name="Datumsplatzhalt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10.11.2023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86E9AA-0665-4F17-8550-33FFC2A3AAAB}" type="slidenum">
              <a:rPr lang="de-DE"/>
              <a:pPr>
                <a:defRPr/>
              </a:pPr>
              <a:t>1</a:t>
            </a:fld>
            <a:endParaRPr lang="de-DE" dirty="0"/>
          </a:p>
        </p:txBody>
      </p:sp>
      <p:sp>
        <p:nvSpPr>
          <p:cNvPr id="7" name="Fußzeilenplatzhalter 6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200" dirty="0">
              <a:latin typeface="+mn-lt"/>
            </a:endParaRP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Gerhard Heder (HeSoWa)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smtClean="0"/>
              <a:t>Optionen für Spielbetrieb (Mannschaftsturnier)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10.11.2023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Gerhard Heder (HeSoWa)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82EDA1-BA39-42F0-A33F-C2C82F9D82AC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3450" y="864000"/>
            <a:ext cx="7277100" cy="549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smtClean="0"/>
              <a:t>Optionen für Spielplan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10.11.2023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Gerhard Heder (HeSoWa)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27F161-E994-4DC8-8D52-DC23E118F074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3450" y="863600"/>
            <a:ext cx="7277100" cy="549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Optionen für Verband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10.11.2023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Gerhard Heder (HeSoWa)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D7B691-6D3B-458E-A912-B2849E8B09E4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3450" y="863600"/>
            <a:ext cx="7277100" cy="549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Optionen für Schweizer System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10.11.2023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Gerhard Heder (HeSoWa)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F2D3EE-6C6E-40B2-B0FB-4CE23BB83D73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3450" y="864000"/>
            <a:ext cx="7277100" cy="549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smtClean="0"/>
              <a:t>Optionen für Schweizer System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10.11.2023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Gerhard Heder (HeSoWa)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2A35DF-2445-4853-B370-6094F90D1C90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  <p:sp>
        <p:nvSpPr>
          <p:cNvPr id="19462" name="Inhaltsplatzhalter 11"/>
          <p:cNvSpPr>
            <a:spLocks noGrp="1"/>
          </p:cNvSpPr>
          <p:nvPr>
            <p:ph idx="4294967295"/>
          </p:nvPr>
        </p:nvSpPr>
        <p:spPr>
          <a:xfrm>
            <a:off x="457200" y="1185863"/>
            <a:ext cx="8229600" cy="4940300"/>
          </a:xfrm>
        </p:spPr>
        <p:txBody>
          <a:bodyPr/>
          <a:lstStyle/>
          <a:p>
            <a:r>
              <a:rPr lang="de-DE" sz="2800" smtClean="0"/>
              <a:t>Für „BTTV Bavarian TT-Race“-Turniere müssen die Regeln auf der Seite </a:t>
            </a:r>
            <a:r>
              <a:rPr lang="de-DE" sz="2800" b="1" smtClean="0"/>
              <a:t>Schweizer System </a:t>
            </a:r>
            <a:r>
              <a:rPr lang="de-DE" sz="2800" smtClean="0"/>
              <a:t>entsprechend</a:t>
            </a:r>
            <a:r>
              <a:rPr lang="de-DE" sz="2800" b="1" smtClean="0"/>
              <a:t> </a:t>
            </a:r>
            <a:r>
              <a:rPr lang="de-DE" sz="2800" smtClean="0"/>
              <a:t>verstellt werden.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Optionen für </a:t>
            </a:r>
            <a:r>
              <a:rPr lang="de-DE" dirty="0" err="1" smtClean="0"/>
              <a:t>click</a:t>
            </a:r>
            <a:r>
              <a:rPr lang="de-DE" dirty="0" smtClean="0"/>
              <a:t>-TT (Individual-Turnier)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10.11.2023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Gerhard Heder (HeSoWa)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8C49F-55EB-4AC6-8EEE-D105FCD78FEE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3450" y="864000"/>
            <a:ext cx="7277100" cy="549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Optionen für </a:t>
            </a:r>
            <a:r>
              <a:rPr lang="de-DE" dirty="0" err="1" smtClean="0"/>
              <a:t>click</a:t>
            </a:r>
            <a:r>
              <a:rPr lang="de-DE" dirty="0" smtClean="0"/>
              <a:t>-TT (Mannschaftsturnier)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10.11.2023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Gerhard Heder (HeSoWa)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8C49F-55EB-4AC6-8EEE-D105FCD78FEE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3450" y="864000"/>
            <a:ext cx="7277100" cy="549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smtClean="0"/>
              <a:t>Optionen für Sicherungen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10.11.2023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Gerhard Heder (HeSoWa)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75318F-DCA9-4B96-8E9D-0F87BD65C89D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3450" y="863600"/>
            <a:ext cx="7277100" cy="549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Optionen für </a:t>
            </a:r>
            <a:r>
              <a:rPr lang="de-DE" dirty="0" smtClean="0"/>
              <a:t>Formulare</a:t>
            </a:r>
            <a:endParaRPr lang="de-DE" dirty="0" smtClean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10.11.2023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Gerhard Heder (HeSoWa)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75318F-DCA9-4B96-8E9D-0F87BD65C89D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3450" y="863600"/>
            <a:ext cx="7277100" cy="549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smtClean="0"/>
              <a:t>Erweiterte Optionen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10.11.2023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Gerhard Heder (HeSoWa)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EA2E4F-1857-41BA-BD53-7E5459D1B301}" type="slidenum">
              <a:rPr lang="de-DE" smtClean="0"/>
              <a:pPr>
                <a:defRPr/>
              </a:pPr>
              <a:t>19</a:t>
            </a:fld>
            <a:endParaRPr lang="de-DE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3450" y="863600"/>
            <a:ext cx="7277100" cy="549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smtClean="0"/>
              <a:t>Optionen von TTT2020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10.11.2023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Gerhard Heder (HeSoWa)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5D60EC-9BF4-4BD3-AABF-8C9515AE91B7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pic>
        <p:nvPicPr>
          <p:cNvPr id="81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825" y="863600"/>
            <a:ext cx="813435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2838" y="1146175"/>
            <a:ext cx="191452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smtClean="0"/>
              <a:t>Erweiterte Optionen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10.11.2023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Gerhard Heder (HeSoWa)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CFD82-07DD-40A0-80A7-03A1A1696603}" type="slidenum">
              <a:rPr lang="de-DE" smtClean="0"/>
              <a:pPr>
                <a:defRPr/>
              </a:pPr>
              <a:t>20</a:t>
            </a:fld>
            <a:endParaRPr lang="de-DE" dirty="0"/>
          </a:p>
        </p:txBody>
      </p:sp>
      <p:sp>
        <p:nvSpPr>
          <p:cNvPr id="23558" name="Inhaltsplatzhalter 11"/>
          <p:cNvSpPr>
            <a:spLocks noGrp="1"/>
          </p:cNvSpPr>
          <p:nvPr>
            <p:ph idx="4294967295"/>
          </p:nvPr>
        </p:nvSpPr>
        <p:spPr>
          <a:xfrm>
            <a:off x="457200" y="1185863"/>
            <a:ext cx="8229600" cy="4940300"/>
          </a:xfrm>
        </p:spPr>
        <p:txBody>
          <a:bodyPr/>
          <a:lstStyle/>
          <a:p>
            <a:r>
              <a:rPr lang="de-DE" sz="2800" dirty="0" smtClean="0"/>
              <a:t>Auf der Seite </a:t>
            </a:r>
            <a:r>
              <a:rPr lang="de-DE" sz="2800" b="1" dirty="0" smtClean="0"/>
              <a:t>Erweitert</a:t>
            </a:r>
            <a:r>
              <a:rPr lang="de-DE" sz="2800" dirty="0" smtClean="0"/>
              <a:t> können Sie einstellen, ob die zuletzt vom Programm oder die zuletzt für die aktuelle Turnierdatei benutzten Optionen verwendet werden sollen.</a:t>
            </a:r>
          </a:p>
          <a:p>
            <a:r>
              <a:rPr lang="de-DE" sz="2800" dirty="0" smtClean="0"/>
              <a:t>Auf der gleichen Seite können auch alle Parameter auf den Standard zurückgesetzt werden.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smtClean="0"/>
              <a:t>Optionen von TTT2020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10.11.2023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Gerhard Heder (HeSoWa)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2A1555-0D74-4364-8C6F-DED1167E650D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3450" y="864000"/>
            <a:ext cx="7277100" cy="549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smtClean="0"/>
              <a:t>Optionen von TTT2020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10.11.2023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Gerhard Heder (HeSoWa)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5FA36-9618-416E-8E37-F2B67AC73B88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sp>
        <p:nvSpPr>
          <p:cNvPr id="10246" name="Inhaltsplatzhalter 11"/>
          <p:cNvSpPr>
            <a:spLocks noGrp="1"/>
          </p:cNvSpPr>
          <p:nvPr>
            <p:ph idx="4294967295"/>
          </p:nvPr>
        </p:nvSpPr>
        <p:spPr>
          <a:xfrm>
            <a:off x="457200" y="1185863"/>
            <a:ext cx="8229600" cy="4940300"/>
          </a:xfrm>
        </p:spPr>
        <p:txBody>
          <a:bodyPr/>
          <a:lstStyle/>
          <a:p>
            <a:r>
              <a:rPr lang="de-DE" sz="2800" smtClean="0"/>
              <a:t>Durch Klicken auf den </a:t>
            </a:r>
            <a:r>
              <a:rPr lang="de-DE" sz="2800" b="1" smtClean="0"/>
              <a:t>Standard</a:t>
            </a:r>
            <a:r>
              <a:rPr lang="de-DE" sz="2800" smtClean="0"/>
              <a:t>-Button werden die Optionen der aktuell angezeigten Seite auf den Standard direkt nach der Installation zurückgesetzt.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Optionen für Teilnehmer (Individual-Turnier)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10.11.2023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Gerhard Heder (HeSoWa)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BB4874-F404-4B14-B3AA-615F2513F1A4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3450" y="864000"/>
            <a:ext cx="7277100" cy="549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Optionen für Teilnehmer (Mannschaftsturnier)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10.11.2023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Gerhard Heder (HeSoWa)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C239F-56FF-437A-9862-6518C9C237DD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3450" y="864000"/>
            <a:ext cx="7277100" cy="549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Optionen für Auslosung (Individual-Turnier)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10.11.2023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Gerhard Heder (HeSoWa)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D6D382-7C66-4BDC-A8CE-22F0D9FC5402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grpSp>
        <p:nvGrpSpPr>
          <p:cNvPr id="12" name="Gruppieren 11"/>
          <p:cNvGrpSpPr/>
          <p:nvPr/>
        </p:nvGrpSpPr>
        <p:grpSpPr>
          <a:xfrm>
            <a:off x="3666445" y="5268006"/>
            <a:ext cx="2028825" cy="395971"/>
            <a:chOff x="3666445" y="5268006"/>
            <a:chExt cx="2028825" cy="39597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666445" y="5483002"/>
              <a:ext cx="2028825" cy="18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1" name="Gerade Verbindung mit Pfeil 10"/>
            <p:cNvCxnSpPr/>
            <p:nvPr/>
          </p:nvCxnSpPr>
          <p:spPr>
            <a:xfrm flipH="1" flipV="1">
              <a:off x="3869192" y="5268006"/>
              <a:ext cx="307522" cy="20887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3450" y="864000"/>
            <a:ext cx="7277100" cy="549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Optionen für Auslosung (Mannschaftsturnier)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10.11.2023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Gerhard Heder (HeSoWa)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D6D382-7C66-4BDC-A8CE-22F0D9FC5402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3450" y="864000"/>
            <a:ext cx="7277100" cy="549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smtClean="0"/>
              <a:t>Optionen für Spielbetrieb (Individual-Turnier)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10.11.2023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Gerhard Heder (HeSoWa)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3812EC-D503-4F32-B77E-8D8F49D9CC64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3450" y="864000"/>
            <a:ext cx="7277100" cy="549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306</Words>
  <Application>Microsoft Office PowerPoint</Application>
  <PresentationFormat>Bildschirmpräsentation (4:3)</PresentationFormat>
  <Paragraphs>86</Paragraphs>
  <Slides>20</Slides>
  <Notes>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  <vt:variant>
        <vt:lpstr>Zielgruppenorientierte Präsentationen</vt:lpstr>
      </vt:variant>
      <vt:variant>
        <vt:i4>1</vt:i4>
      </vt:variant>
    </vt:vector>
  </HeadingPairs>
  <TitlesOfParts>
    <vt:vector size="22" baseType="lpstr">
      <vt:lpstr>Larissa-Design</vt:lpstr>
      <vt:lpstr>TTT2020</vt:lpstr>
      <vt:lpstr>Optionen von TTT2020</vt:lpstr>
      <vt:lpstr>Optionen von TTT2020</vt:lpstr>
      <vt:lpstr>Optionen von TTT2020</vt:lpstr>
      <vt:lpstr>Optionen für Teilnehmer (Individual-Turnier)</vt:lpstr>
      <vt:lpstr>Optionen für Teilnehmer (Mannschaftsturnier)</vt:lpstr>
      <vt:lpstr>Optionen für Auslosung (Individual-Turnier)</vt:lpstr>
      <vt:lpstr>Optionen für Auslosung (Mannschaftsturnier)</vt:lpstr>
      <vt:lpstr>Optionen für Spielbetrieb (Individual-Turnier)</vt:lpstr>
      <vt:lpstr>Optionen für Spielbetrieb (Mannschaftsturnier)</vt:lpstr>
      <vt:lpstr>Optionen für Spielplan</vt:lpstr>
      <vt:lpstr>Optionen für Verband</vt:lpstr>
      <vt:lpstr>Optionen für Schweizer System</vt:lpstr>
      <vt:lpstr>Optionen für Schweizer System</vt:lpstr>
      <vt:lpstr>Optionen für click-TT (Individual-Turnier)</vt:lpstr>
      <vt:lpstr>Optionen für click-TT (Mannschaftsturnier)</vt:lpstr>
      <vt:lpstr>Optionen für Sicherungen</vt:lpstr>
      <vt:lpstr>Optionen für Formulare</vt:lpstr>
      <vt:lpstr>Erweiterte Optionen</vt:lpstr>
      <vt:lpstr>Erweiterte Optionen</vt:lpstr>
      <vt:lpstr>Schulung</vt:lpstr>
    </vt:vector>
  </TitlesOfParts>
  <Company>HeSoWa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Tischtennisturnier-Programm TTT2020</dc:title>
  <dc:subject>Optionen von TTT2020</dc:subject>
  <dc:creator>Gerhard Heder</dc:creator>
  <cp:lastModifiedBy>Gerhard</cp:lastModifiedBy>
  <cp:revision>554</cp:revision>
  <dcterms:created xsi:type="dcterms:W3CDTF">2011-08-21T15:48:55Z</dcterms:created>
  <dcterms:modified xsi:type="dcterms:W3CDTF">2023-11-10T17:04:13Z</dcterms:modified>
</cp:coreProperties>
</file>