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384" r:id="rId2"/>
    <p:sldId id="624" r:id="rId3"/>
    <p:sldId id="597" r:id="rId4"/>
    <p:sldId id="599" r:id="rId5"/>
    <p:sldId id="600" r:id="rId6"/>
    <p:sldId id="601" r:id="rId7"/>
    <p:sldId id="602" r:id="rId8"/>
    <p:sldId id="603" r:id="rId9"/>
    <p:sldId id="605" r:id="rId10"/>
    <p:sldId id="606" r:id="rId11"/>
    <p:sldId id="607" r:id="rId12"/>
    <p:sldId id="666" r:id="rId13"/>
    <p:sldId id="608" r:id="rId14"/>
    <p:sldId id="609" r:id="rId15"/>
    <p:sldId id="610" r:id="rId16"/>
    <p:sldId id="611" r:id="rId17"/>
    <p:sldId id="612" r:id="rId18"/>
    <p:sldId id="613" r:id="rId19"/>
    <p:sldId id="614" r:id="rId20"/>
    <p:sldId id="615" r:id="rId21"/>
    <p:sldId id="616" r:id="rId22"/>
    <p:sldId id="617" r:id="rId23"/>
    <p:sldId id="618" r:id="rId24"/>
    <p:sldId id="619" r:id="rId25"/>
    <p:sldId id="620" r:id="rId26"/>
    <p:sldId id="621" r:id="rId27"/>
    <p:sldId id="622" r:id="rId28"/>
    <p:sldId id="623" r:id="rId29"/>
    <p:sldId id="625" r:id="rId30"/>
    <p:sldId id="626" r:id="rId31"/>
    <p:sldId id="627" r:id="rId32"/>
    <p:sldId id="628" r:id="rId33"/>
    <p:sldId id="629" r:id="rId34"/>
    <p:sldId id="630" r:id="rId35"/>
    <p:sldId id="631" r:id="rId36"/>
    <p:sldId id="632" r:id="rId37"/>
    <p:sldId id="635" r:id="rId38"/>
    <p:sldId id="637" r:id="rId39"/>
    <p:sldId id="638" r:id="rId40"/>
    <p:sldId id="645" r:id="rId41"/>
    <p:sldId id="646" r:id="rId42"/>
    <p:sldId id="647" r:id="rId43"/>
    <p:sldId id="648" r:id="rId44"/>
    <p:sldId id="649" r:id="rId45"/>
    <p:sldId id="650" r:id="rId46"/>
    <p:sldId id="654" r:id="rId47"/>
    <p:sldId id="640" r:id="rId48"/>
    <p:sldId id="641" r:id="rId49"/>
    <p:sldId id="642" r:id="rId50"/>
    <p:sldId id="669" r:id="rId51"/>
    <p:sldId id="655" r:id="rId52"/>
    <p:sldId id="656" r:id="rId53"/>
    <p:sldId id="657" r:id="rId54"/>
    <p:sldId id="658" r:id="rId55"/>
    <p:sldId id="668" r:id="rId56"/>
    <p:sldId id="659" r:id="rId57"/>
    <p:sldId id="660" r:id="rId58"/>
    <p:sldId id="661" r:id="rId59"/>
    <p:sldId id="662" r:id="rId60"/>
    <p:sldId id="663" r:id="rId61"/>
    <p:sldId id="667" r:id="rId62"/>
    <p:sldId id="664" r:id="rId63"/>
    <p:sldId id="665" r:id="rId64"/>
    <p:sldId id="643" r:id="rId65"/>
  </p:sldIdLst>
  <p:sldSz cx="9144000" cy="5143500" type="screen16x9"/>
  <p:notesSz cx="4686300" cy="8686800"/>
  <p:custShowLst>
    <p:custShow name="Schulung" id="0">
      <p:sldLst>
        <p:sld r:id="rId2"/>
      </p:sldLst>
    </p:custShow>
  </p:custShow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 autoAdjust="0"/>
    <p:restoredTop sz="83043" autoAdjust="0"/>
  </p:normalViewPr>
  <p:slideViewPr>
    <p:cSldViewPr snapToGrid="0">
      <p:cViewPr varScale="1">
        <p:scale>
          <a:sx n="117" d="100"/>
          <a:sy n="117" d="100"/>
        </p:scale>
        <p:origin x="-420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248"/>
    </p:cViewPr>
  </p:sorterViewPr>
  <p:notesViewPr>
    <p:cSldViewPr snapToGrid="0">
      <p:cViewPr>
        <p:scale>
          <a:sx n="100" d="100"/>
          <a:sy n="100" d="100"/>
        </p:scale>
        <p:origin x="-3192" y="1368"/>
      </p:cViewPr>
      <p:guideLst>
        <p:guide orient="horz" pos="2737"/>
        <p:guide pos="1476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030555" cy="433868"/>
          </a:xfrm>
          <a:prstGeom prst="rect">
            <a:avLst/>
          </a:prstGeom>
        </p:spPr>
        <p:txBody>
          <a:bodyPr vert="horz" lIns="74188" tIns="37094" rIns="74188" bIns="3709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2654699" y="3"/>
            <a:ext cx="2030555" cy="433868"/>
          </a:xfrm>
          <a:prstGeom prst="rect">
            <a:avLst/>
          </a:prstGeom>
        </p:spPr>
        <p:txBody>
          <a:bodyPr vert="horz" lIns="74188" tIns="37094" rIns="74188" bIns="3709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938ECDD2-B1CA-4E7D-A06F-C70E89A35121}" type="datetimeFigureOut">
              <a:rPr lang="de-DE"/>
              <a:pPr>
                <a:defRPr/>
              </a:pPr>
              <a:t>10.11.2023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8251587"/>
            <a:ext cx="2030555" cy="433868"/>
          </a:xfrm>
          <a:prstGeom prst="rect">
            <a:avLst/>
          </a:prstGeom>
        </p:spPr>
        <p:txBody>
          <a:bodyPr vert="horz" lIns="74188" tIns="37094" rIns="74188" bIns="3709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2654699" y="8251587"/>
            <a:ext cx="2030555" cy="433868"/>
          </a:xfrm>
          <a:prstGeom prst="rect">
            <a:avLst/>
          </a:prstGeom>
        </p:spPr>
        <p:txBody>
          <a:bodyPr vert="horz" lIns="74188" tIns="37094" rIns="74188" bIns="3709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11BBA58C-0993-4E97-9F2A-44755391BC6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030555" cy="433868"/>
          </a:xfrm>
          <a:prstGeom prst="rect">
            <a:avLst/>
          </a:prstGeom>
        </p:spPr>
        <p:txBody>
          <a:bodyPr vert="horz" lIns="74188" tIns="37094" rIns="74188" bIns="3709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2654699" y="3"/>
            <a:ext cx="2030555" cy="433868"/>
          </a:xfrm>
          <a:prstGeom prst="rect">
            <a:avLst/>
          </a:prstGeom>
        </p:spPr>
        <p:txBody>
          <a:bodyPr vert="horz" lIns="74188" tIns="37094" rIns="74188" bIns="3709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32FEDE09-4E8D-4781-A63C-CAA3FCE45993}" type="datetimeFigureOut">
              <a:rPr lang="de-DE"/>
              <a:pPr>
                <a:defRPr/>
              </a:pPr>
              <a:t>10.11.2023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-552450" y="652463"/>
            <a:ext cx="57912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4188" tIns="37094" rIns="74188" bIns="37094" rtlCol="0" anchor="ctr"/>
          <a:lstStyle/>
          <a:p>
            <a:pPr lvl="0"/>
            <a:endParaRPr lang="de-DE" noProof="0" dirty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69153" y="4125795"/>
            <a:ext cx="3749040" cy="3908857"/>
          </a:xfrm>
          <a:prstGeom prst="rect">
            <a:avLst/>
          </a:prstGeom>
        </p:spPr>
        <p:txBody>
          <a:bodyPr vert="horz" lIns="74188" tIns="37094" rIns="74188" bIns="37094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8251587"/>
            <a:ext cx="2030555" cy="433868"/>
          </a:xfrm>
          <a:prstGeom prst="rect">
            <a:avLst/>
          </a:prstGeom>
        </p:spPr>
        <p:txBody>
          <a:bodyPr vert="horz" lIns="74188" tIns="37094" rIns="74188" bIns="3709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2654699" y="8251587"/>
            <a:ext cx="2030555" cy="433868"/>
          </a:xfrm>
          <a:prstGeom prst="rect">
            <a:avLst/>
          </a:prstGeom>
        </p:spPr>
        <p:txBody>
          <a:bodyPr vert="horz" lIns="74188" tIns="37094" rIns="74188" bIns="3709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82F17618-5A31-4094-9604-432C6E8799C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52450" y="652463"/>
            <a:ext cx="5791200" cy="3257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8A4945-D67F-4A4B-A6F5-3990D3521935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F8FFB50-F266-4B89-8809-6A932BAEB8E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D8C53-8C40-42F3-895A-124D79A6BF2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A70D1-D01A-48FA-A15C-33129A3BD27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B10CF-BD4E-4C87-A67B-D0A92449A0E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59BA1-4390-49B4-B341-4E5C43CDAC4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35289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5842477-A392-4584-8945-F29C9F44BEF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57200" y="881743"/>
            <a:ext cx="8229600" cy="3712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Interaktive Schaltfläche: Start 7">
            <a:hlinkClick r:id="rId2" action="ppaction://hlinksldjump" highlightClick="1"/>
          </p:cNvPr>
          <p:cNvSpPr>
            <a:spLocks noChangeAspect="1"/>
          </p:cNvSpPr>
          <p:nvPr userDrawn="1"/>
        </p:nvSpPr>
        <p:spPr>
          <a:xfrm>
            <a:off x="6912000" y="4824000"/>
            <a:ext cx="216000" cy="216000"/>
          </a:xfrm>
          <a:prstGeom prst="actionButtonHom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35289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5842477-A392-4584-8945-F29C9F44BEF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57200" y="881743"/>
            <a:ext cx="8229600" cy="3712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Interaktive Schaltfläche: Anfang 6" hidden="1">
            <a:hlinkClick r:id="" action="ppaction://noaction" highlightClick="1"/>
          </p:cNvPr>
          <p:cNvSpPr>
            <a:spLocks noChangeAspect="1"/>
          </p:cNvSpPr>
          <p:nvPr userDrawn="1"/>
        </p:nvSpPr>
        <p:spPr>
          <a:xfrm rot="5400000">
            <a:off x="6912000" y="4824000"/>
            <a:ext cx="216000" cy="216000"/>
          </a:xfrm>
          <a:prstGeom prst="actionButtonBeginning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Interaktive Schaltfläche: Anpassen 8">
            <a:hlinkClick r:id="" action="ppaction://noaction" highlightClick="1"/>
          </p:cNvPr>
          <p:cNvSpPr/>
          <p:nvPr userDrawn="1"/>
        </p:nvSpPr>
        <p:spPr>
          <a:xfrm>
            <a:off x="7272000" y="4824000"/>
            <a:ext cx="216000" cy="216000"/>
          </a:xfrm>
          <a:prstGeom prst="actionButtonBlank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A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Interaktive Schaltfläche: Start 9">
            <a:hlinkClick r:id="rId2" action="ppaction://hlinksldjump" highlightClick="1"/>
          </p:cNvPr>
          <p:cNvSpPr>
            <a:spLocks noChangeAspect="1"/>
          </p:cNvSpPr>
          <p:nvPr userDrawn="1"/>
        </p:nvSpPr>
        <p:spPr>
          <a:xfrm>
            <a:off x="6912000" y="4824000"/>
            <a:ext cx="216000" cy="216000"/>
          </a:xfrm>
          <a:prstGeom prst="actionButtonHom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35289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5842477-A392-4584-8945-F29C9F44BEF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57200" y="881743"/>
            <a:ext cx="8229600" cy="3712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5" name="Foliennummernplatzhalt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86E6DC5-2A21-4FC0-BAAB-DF274D8E2C7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46AB5-718C-4748-8980-96637170CC2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7BFE4-1926-4AE8-BE26-4D94E3A7213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28CAF-0400-4346-BF3E-E4BED4C2A08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821E2AF-D881-4FB3-B5C2-D89AC1F7ABB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35289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5E9C4E3-9422-4973-9978-F3058D9C3AF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Interaktive Schaltfläche: Start 6">
            <a:hlinkClick r:id="rId2" action="ppaction://hlinksldjump" highlightClick="1"/>
          </p:cNvPr>
          <p:cNvSpPr>
            <a:spLocks noChangeAspect="1"/>
          </p:cNvSpPr>
          <p:nvPr userDrawn="1"/>
        </p:nvSpPr>
        <p:spPr>
          <a:xfrm>
            <a:off x="6912000" y="4824000"/>
            <a:ext cx="216000" cy="216000"/>
          </a:xfrm>
          <a:prstGeom prst="actionButtonHom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35289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5E9C4E3-9422-4973-9978-F3058D9C3AF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Interaktive Schaltfläche: Anfang 5" hidden="1">
            <a:hlinkClick r:id="" action="ppaction://noaction" highlightClick="1"/>
          </p:cNvPr>
          <p:cNvSpPr>
            <a:spLocks noChangeAspect="1"/>
          </p:cNvSpPr>
          <p:nvPr userDrawn="1"/>
        </p:nvSpPr>
        <p:spPr>
          <a:xfrm rot="5400000">
            <a:off x="6912000" y="4824000"/>
            <a:ext cx="216000" cy="216000"/>
          </a:xfrm>
          <a:prstGeom prst="actionButtonBeginning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Interaktive Schaltfläche: Anpassen 7">
            <a:hlinkClick r:id="" action="ppaction://noaction" highlightClick="1"/>
          </p:cNvPr>
          <p:cNvSpPr/>
          <p:nvPr userDrawn="1"/>
        </p:nvSpPr>
        <p:spPr>
          <a:xfrm>
            <a:off x="7272000" y="4824000"/>
            <a:ext cx="216000" cy="216000"/>
          </a:xfrm>
          <a:prstGeom prst="actionButtonBlank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A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Interaktive Schaltfläche: Start 8">
            <a:hlinkClick r:id="rId2" action="ppaction://hlinksldjump" highlightClick="1"/>
          </p:cNvPr>
          <p:cNvSpPr>
            <a:spLocks noChangeAspect="1"/>
          </p:cNvSpPr>
          <p:nvPr userDrawn="1"/>
        </p:nvSpPr>
        <p:spPr>
          <a:xfrm>
            <a:off x="6912000" y="4824000"/>
            <a:ext cx="216000" cy="216000"/>
          </a:xfrm>
          <a:prstGeom prst="actionButtonHom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8658B51-9C3F-4DB4-B869-00A41D387FD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461906-E2CE-4484-B5AD-CF69FE3715A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1" r:id="rId1"/>
    <p:sldLayoutId id="2147484552" r:id="rId2"/>
    <p:sldLayoutId id="2147484544" r:id="rId3"/>
    <p:sldLayoutId id="2147484545" r:id="rId4"/>
    <p:sldLayoutId id="2147484546" r:id="rId5"/>
    <p:sldLayoutId id="2147484553" r:id="rId6"/>
    <p:sldLayoutId id="2147484554" r:id="rId7"/>
    <p:sldLayoutId id="2147484559" r:id="rId8"/>
    <p:sldLayoutId id="2147484555" r:id="rId9"/>
    <p:sldLayoutId id="2147484547" r:id="rId10"/>
    <p:sldLayoutId id="2147484548" r:id="rId11"/>
    <p:sldLayoutId id="2147484549" r:id="rId12"/>
    <p:sldLayoutId id="2147484550" r:id="rId13"/>
    <p:sldLayoutId id="2147484556" r:id="rId14"/>
    <p:sldLayoutId id="2147484560" r:id="rId15"/>
    <p:sldLayoutId id="2147484557" r:id="rId16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slide" Target="slide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sowa.de/vorraussetzungen/" TargetMode="Externa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62.xml"/><Relationship Id="rId4" Type="http://schemas.openxmlformats.org/officeDocument/2006/relationships/slide" Target="slide5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Untertitel 7"/>
          <p:cNvSpPr>
            <a:spLocks noGrp="1"/>
          </p:cNvSpPr>
          <p:nvPr>
            <p:ph type="subTitle" idx="1"/>
          </p:nvPr>
        </p:nvSpPr>
        <p:spPr>
          <a:xfrm>
            <a:off x="1371600" y="2295526"/>
            <a:ext cx="6400800" cy="2166938"/>
          </a:xfrm>
        </p:spPr>
        <p:txBody>
          <a:bodyPr/>
          <a:lstStyle/>
          <a:p>
            <a:r>
              <a:rPr lang="de-DE" b="1" dirty="0" smtClean="0"/>
              <a:t>Installation von Programm</a:t>
            </a:r>
          </a:p>
          <a:p>
            <a:r>
              <a:rPr lang="de-DE" b="1" dirty="0" smtClean="0"/>
              <a:t>und Lizenzen</a:t>
            </a:r>
            <a:endParaRPr lang="de-DE" dirty="0" smtClean="0"/>
          </a:p>
        </p:txBody>
      </p:sp>
      <p:sp>
        <p:nvSpPr>
          <p:cNvPr id="7171" name="Titel 1"/>
          <p:cNvSpPr>
            <a:spLocks noGrp="1"/>
          </p:cNvSpPr>
          <p:nvPr>
            <p:ph type="title"/>
          </p:nvPr>
        </p:nvSpPr>
        <p:spPr>
          <a:xfrm>
            <a:off x="457200" y="540544"/>
            <a:ext cx="8229600" cy="857250"/>
          </a:xfrm>
        </p:spPr>
        <p:txBody>
          <a:bodyPr/>
          <a:lstStyle/>
          <a:p>
            <a:pPr eaLnBrk="1" hangingPunct="1"/>
            <a:r>
              <a:rPr lang="de-DE" b="1" dirty="0" smtClean="0"/>
              <a:t>TTT2020</a:t>
            </a:r>
            <a:endParaRPr lang="de-DE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50524-5273-4652-B0A5-98D8063268CA}" type="slidenum">
              <a:rPr lang="de-DE"/>
              <a:pPr>
                <a:defRPr/>
              </a:pPr>
              <a:t>1</a:t>
            </a:fld>
            <a:endParaRPr lang="de-DE" dirty="0"/>
          </a:p>
        </p:txBody>
      </p:sp>
      <p:sp>
        <p:nvSpPr>
          <p:cNvPr id="7" name="Fußzeilenplatzhalter 6"/>
          <p:cNvSpPr txBox="1">
            <a:spLocks/>
          </p:cNvSpPr>
          <p:nvPr/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dirty="0">
              <a:latin typeface="+mn-lt"/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Gerhard </a:t>
            </a:r>
            <a:r>
              <a:rPr lang="de-DE" dirty="0" err="1" smtClean="0"/>
              <a:t>Heder</a:t>
            </a:r>
            <a:r>
              <a:rPr lang="de-DE" smtClean="0"/>
              <a:t> (HeSoWa)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Startfenster des Installationsprogramms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4496" y="684002"/>
            <a:ext cx="3955009" cy="387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Bisherige Version wird deinstalliert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2499" y="684002"/>
            <a:ext cx="4061460" cy="410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Bisherige Version wird deinstalliert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9481" y="684001"/>
            <a:ext cx="3602736" cy="134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3177" y="2088000"/>
            <a:ext cx="3895344" cy="108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4053" y="3240000"/>
            <a:ext cx="3593592" cy="135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Beginn der Installation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0048" y="684001"/>
            <a:ext cx="3803904" cy="393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Willkommen beim Setup-Assistenten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1275" y="720000"/>
            <a:ext cx="3981450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Lizenzvertrag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1275" y="701675"/>
            <a:ext cx="3981450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Installationsordner wählen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8773" y="684000"/>
            <a:ext cx="3786454" cy="403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Installation wird durchgeführt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2738" y="684002"/>
            <a:ext cx="3738524" cy="39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Interaktive Schaltfläche: Anpassen 6">
            <a:hlinkClick r:id="rId3" action="ppaction://hlinksldjump" highlightClick="1"/>
          </p:cNvPr>
          <p:cNvSpPr/>
          <p:nvPr/>
        </p:nvSpPr>
        <p:spPr>
          <a:xfrm>
            <a:off x="5924305" y="2735044"/>
            <a:ext cx="2842191" cy="3869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Weiter mit Dialog „Seriennummer“</a:t>
            </a:r>
            <a:endParaRPr lang="de-DE" sz="1400" dirty="0"/>
          </a:p>
        </p:txBody>
      </p:sp>
      <p:sp>
        <p:nvSpPr>
          <p:cNvPr id="8" name="Interaktive Schaltfläche: Nächste(r) oder Weiter 7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7272000" y="4824000"/>
            <a:ext cx="216000" cy="216000"/>
          </a:xfrm>
          <a:prstGeom prst="actionButtonForwardNex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mit Pfeil 8"/>
          <p:cNvCxnSpPr>
            <a:stCxn id="7" idx="1"/>
            <a:endCxn id="8" idx="3"/>
          </p:cNvCxnSpPr>
          <p:nvPr/>
        </p:nvCxnSpPr>
        <p:spPr>
          <a:xfrm>
            <a:off x="7345401" y="3122020"/>
            <a:ext cx="34599" cy="17019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Cookie-Richtlinie bestätigen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9694" y="684003"/>
            <a:ext cx="2764612" cy="396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Lizenzdatenbank herunterladen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5822" y="684001"/>
            <a:ext cx="3772357" cy="40091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6E6DC5-2A21-4FC0-BAAB-DF274D8E2C78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hlinkClick r:id="rId2" action="ppaction://hlinksldjump"/>
              </a:rPr>
              <a:t>Installation des Programms</a:t>
            </a:r>
            <a:endParaRPr lang="de-DE" dirty="0" smtClean="0"/>
          </a:p>
          <a:p>
            <a:r>
              <a:rPr lang="de-DE" dirty="0" smtClean="0">
                <a:hlinkClick r:id="rId3" action="ppaction://hlinksldjump"/>
              </a:rPr>
              <a:t>Deinstallation des Programms</a:t>
            </a:r>
            <a:endParaRPr lang="de-DE" dirty="0" smtClean="0"/>
          </a:p>
          <a:p>
            <a:r>
              <a:rPr lang="de-DE" dirty="0" smtClean="0">
                <a:hlinkClick r:id="rId4" action="ppaction://hlinksldjump"/>
              </a:rPr>
              <a:t>Installation und Entfernen von Lizenzdateien</a:t>
            </a:r>
            <a:endParaRPr lang="de-DE" dirty="0" smtClean="0"/>
          </a:p>
          <a:p>
            <a:endParaRPr lang="de-DE" sz="2000" dirty="0" smtClean="0"/>
          </a:p>
          <a:p>
            <a:pPr>
              <a:buNone/>
            </a:pPr>
            <a:r>
              <a:rPr lang="de-DE" sz="2000" dirty="0" smtClean="0"/>
              <a:t>	Erklärung der Symbole:</a:t>
            </a:r>
          </a:p>
          <a:p>
            <a:pPr>
              <a:buNone/>
            </a:pPr>
            <a:r>
              <a:rPr lang="de-DE" sz="2000" dirty="0" smtClean="0"/>
              <a:t>		Zurück zur zuletzt angesehenen Folie (nur bei PowerPoint)</a:t>
            </a:r>
            <a:br>
              <a:rPr lang="de-DE" sz="2000" dirty="0" smtClean="0"/>
            </a:br>
            <a:r>
              <a:rPr lang="de-DE" sz="2000" dirty="0" smtClean="0"/>
              <a:t>	Zum Inhaltsverzeichnis</a:t>
            </a:r>
            <a:br>
              <a:rPr lang="de-DE" sz="2000" dirty="0" smtClean="0"/>
            </a:br>
            <a:r>
              <a:rPr lang="de-DE" sz="2000" dirty="0" smtClean="0"/>
              <a:t>	Weiter zur angezeigten Folie</a:t>
            </a:r>
            <a:endParaRPr lang="de-DE" dirty="0"/>
          </a:p>
        </p:txBody>
      </p:sp>
      <p:pic>
        <p:nvPicPr>
          <p:cNvPr id="8" name="Grafik 7" descr="GotoNex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7965" y="3821615"/>
            <a:ext cx="216000" cy="216000"/>
          </a:xfrm>
          <a:prstGeom prst="rect">
            <a:avLst/>
          </a:prstGeom>
        </p:spPr>
      </p:pic>
      <p:pic>
        <p:nvPicPr>
          <p:cNvPr id="9" name="Grafik 8" descr="BackToLastShow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7965" y="3210805"/>
            <a:ext cx="216000" cy="216000"/>
          </a:xfrm>
          <a:prstGeom prst="rect">
            <a:avLst/>
          </a:prstGeom>
        </p:spPr>
      </p:pic>
      <p:pic>
        <p:nvPicPr>
          <p:cNvPr id="10" name="Grafik 9" descr="Conten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7965" y="3515615"/>
            <a:ext cx="216000" cy="2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Sicherheitswarnungen ignorieren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202" y="1113731"/>
            <a:ext cx="3459480" cy="245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446" y="1150084"/>
            <a:ext cx="3970020" cy="196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6990" y="3845663"/>
            <a:ext cx="3970020" cy="57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Programm wurde richtig installiert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3670" y="684010"/>
            <a:ext cx="3756660" cy="385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Lizenzdatenbank aktualisiert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9126" y="684003"/>
            <a:ext cx="3625748" cy="402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Evtl. Demo-Lizenz installieren…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25" y="684000"/>
            <a:ext cx="4095750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Interaktive Schaltfläche: Zurück oder Vorherige(r) 8" descr="Zuletzt angesehene Folie">
            <a:hlinkClick r:id="" action="ppaction://hlinkshowjump?jump=lastslideviewed" highlightClick="1"/>
          </p:cNvPr>
          <p:cNvSpPr>
            <a:spLocks noChangeAspect="1"/>
          </p:cNvSpPr>
          <p:nvPr/>
        </p:nvSpPr>
        <p:spPr>
          <a:xfrm>
            <a:off x="6552000" y="4824000"/>
            <a:ext cx="215673" cy="216000"/>
          </a:xfrm>
          <a:prstGeom prst="actionButtonBackPrevious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…oder Seriennummer einer Lizenz angeben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0475" y="684000"/>
            <a:ext cx="4083050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Lizenzdatei auswählen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125" y="684000"/>
            <a:ext cx="53657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Anzeige der installierten Lizenz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0" y="684000"/>
            <a:ext cx="40640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Computernummer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0475" y="720000"/>
            <a:ext cx="408305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Installation beendet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4925" y="742950"/>
            <a:ext cx="39941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Deinstallation des Programms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Zur Deinstallation des Programms benötigen Sie </a:t>
            </a:r>
            <a:r>
              <a:rPr lang="de-DE" b="1" dirty="0" smtClean="0"/>
              <a:t>Administrator-Rechte</a:t>
            </a:r>
            <a:r>
              <a:rPr lang="de-DE" dirty="0" smtClean="0"/>
              <a:t>.</a:t>
            </a:r>
          </a:p>
          <a:p>
            <a:r>
              <a:rPr lang="de-DE" dirty="0" smtClean="0"/>
              <a:t>Doppelklicken Sie auf dem Desktop auf das Symbol</a:t>
            </a:r>
            <a:endParaRPr lang="de-DE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0975" y="2412000"/>
            <a:ext cx="11620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Installation des Programms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42477-A392-4584-8945-F29C9F44BEF6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Zur Installation des Programms TTT2020 benötigen Sie </a:t>
            </a:r>
            <a:r>
              <a:rPr lang="de-DE" sz="2400" b="1" dirty="0" smtClean="0"/>
              <a:t>Administratorrechte</a:t>
            </a:r>
            <a:r>
              <a:rPr lang="de-DE" sz="2400" dirty="0" smtClean="0"/>
              <a:t> und eine aktive </a:t>
            </a:r>
            <a:r>
              <a:rPr lang="de-DE" sz="2400" b="1" dirty="0" smtClean="0"/>
              <a:t>Internetverbindung</a:t>
            </a:r>
            <a:r>
              <a:rPr lang="de-DE" sz="2400" dirty="0" smtClean="0"/>
              <a:t>.</a:t>
            </a:r>
          </a:p>
          <a:p>
            <a:r>
              <a:rPr lang="de-DE" sz="2400" dirty="0" smtClean="0"/>
              <a:t>Die Systemsprache von Windows muss </a:t>
            </a:r>
            <a:r>
              <a:rPr lang="de-DE" sz="2400" b="1" dirty="0" smtClean="0"/>
              <a:t>Deutsch</a:t>
            </a:r>
            <a:r>
              <a:rPr lang="de-DE" sz="2400" dirty="0" smtClean="0"/>
              <a:t> sein.</a:t>
            </a:r>
          </a:p>
          <a:p>
            <a:r>
              <a:rPr lang="de-DE" sz="2400" dirty="0" smtClean="0"/>
              <a:t>Ferner müssen bestimmte </a:t>
            </a:r>
            <a:r>
              <a:rPr lang="de-DE" sz="2400" dirty="0" smtClean="0">
                <a:hlinkClick r:id="rId2"/>
              </a:rPr>
              <a:t>Voraussetzungen</a:t>
            </a:r>
            <a:r>
              <a:rPr lang="de-DE" sz="2400" dirty="0" smtClean="0"/>
              <a:t> erfüllt sein.</a:t>
            </a:r>
          </a:p>
          <a:p>
            <a:r>
              <a:rPr lang="de-DE" sz="2400" dirty="0" smtClean="0"/>
              <a:t>Wenn Sie eine Lizenz besitzen, kopieren Sie die </a:t>
            </a:r>
            <a:r>
              <a:rPr lang="de-DE" sz="2400" b="1" dirty="0" smtClean="0"/>
              <a:t>Lizenzdatei </a:t>
            </a:r>
            <a:r>
              <a:rPr lang="de-DE" sz="2400" dirty="0" smtClean="0"/>
              <a:t>(vom Typ *.lic) auf Ihren Rechner, z.B. in das Verzeichnis </a:t>
            </a:r>
            <a:r>
              <a:rPr lang="de-DE" sz="2400" b="1" dirty="0" smtClean="0"/>
              <a:t>Dokumente</a:t>
            </a:r>
            <a:r>
              <a:rPr lang="de-DE" sz="2400" dirty="0" smtClean="0"/>
              <a:t>.</a:t>
            </a:r>
          </a:p>
          <a:p>
            <a:pPr>
              <a:buNone/>
            </a:pP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Willkommen beim Setup-Assistenten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42477-A392-4584-8945-F29C9F44BEF6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8575" y="684000"/>
            <a:ext cx="400685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Änderungen am Gerät zulassen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6375" y="684000"/>
            <a:ext cx="36512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Benutzer-Daten und Einstellungen beibehalten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0343" y="684002"/>
            <a:ext cx="3663315" cy="395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Interaktive Schaltfläche: Anpassen 6">
            <a:hlinkClick r:id="rId3" action="ppaction://hlinksldjump" highlightClick="1"/>
          </p:cNvPr>
          <p:cNvSpPr/>
          <p:nvPr/>
        </p:nvSpPr>
        <p:spPr>
          <a:xfrm>
            <a:off x="5863905" y="2801923"/>
            <a:ext cx="2969703" cy="47109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Benutzer-Daten und Einstellungen beibehalten und Installation beenden</a:t>
            </a:r>
            <a:endParaRPr lang="de-DE" sz="1400" dirty="0"/>
          </a:p>
        </p:txBody>
      </p:sp>
      <p:sp>
        <p:nvSpPr>
          <p:cNvPr id="8" name="Interaktive Schaltfläche: Nächste(r) oder Weiter 7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7272000" y="4824000"/>
            <a:ext cx="216000" cy="216000"/>
          </a:xfrm>
          <a:prstGeom prst="actionButtonForwardNex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mit Pfeil 8"/>
          <p:cNvCxnSpPr>
            <a:stCxn id="7" idx="1"/>
            <a:endCxn id="8" idx="3"/>
          </p:cNvCxnSpPr>
          <p:nvPr/>
        </p:nvCxnSpPr>
        <p:spPr>
          <a:xfrm>
            <a:off x="7348757" y="3273022"/>
            <a:ext cx="31243" cy="155097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Komplette Deinstallation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0343" y="684001"/>
            <a:ext cx="3663315" cy="377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Vom Benutzer erzeugte Dateien anzeigen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8232" y="684000"/>
            <a:ext cx="3907536" cy="384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Vom Benutzer erzeugte Dateien auswählen und löschen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8232" y="684001"/>
            <a:ext cx="3907536" cy="385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Entfernen von TTT2020 beendet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1275" y="739775"/>
            <a:ext cx="398145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Interaktive Schaltfläche: Zurück oder Vorherige(r) 6" descr="Zuletzt angesehene Folie">
            <a:hlinkClick r:id="" action="ppaction://hlinkshowjump?jump=lastslideviewed" highlightClick="1"/>
          </p:cNvPr>
          <p:cNvSpPr>
            <a:spLocks noChangeAspect="1"/>
          </p:cNvSpPr>
          <p:nvPr/>
        </p:nvSpPr>
        <p:spPr>
          <a:xfrm>
            <a:off x="6552000" y="4824000"/>
            <a:ext cx="215673" cy="216000"/>
          </a:xfrm>
          <a:prstGeom prst="actionButtonBackPrevious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Installation und Entfernen von Lizenzdateien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42477-A392-4584-8945-F29C9F44BEF6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Zur Installation einer Lizenzdatei benötigen Sie </a:t>
            </a:r>
            <a:r>
              <a:rPr lang="de-DE" sz="2400" b="1" dirty="0" smtClean="0"/>
              <a:t>Administratorrechte</a:t>
            </a:r>
            <a:r>
              <a:rPr lang="de-DE" sz="2400" dirty="0" smtClean="0"/>
              <a:t> und eine aktive </a:t>
            </a:r>
            <a:r>
              <a:rPr lang="de-DE" sz="2400" b="1" dirty="0" smtClean="0"/>
              <a:t>Internetverbindung</a:t>
            </a:r>
            <a:r>
              <a:rPr lang="de-DE" sz="2400" dirty="0" smtClean="0"/>
              <a:t>.</a:t>
            </a:r>
          </a:p>
          <a:p>
            <a:r>
              <a:rPr lang="de-DE" sz="2400" dirty="0" smtClean="0"/>
              <a:t>Kopieren Sie die </a:t>
            </a:r>
            <a:r>
              <a:rPr lang="de-DE" sz="2400" b="1" dirty="0" smtClean="0"/>
              <a:t>Lizenzdatei</a:t>
            </a:r>
            <a:r>
              <a:rPr lang="de-DE" sz="2400" dirty="0" smtClean="0"/>
              <a:t> (vom Typ *.lic) auf Ihren Rechner in das Verzeichnis </a:t>
            </a:r>
            <a:r>
              <a:rPr lang="de-DE" sz="2400" b="1" dirty="0" smtClean="0"/>
              <a:t>Dokumente</a:t>
            </a:r>
            <a:r>
              <a:rPr lang="de-DE" sz="2400" dirty="0" smtClean="0"/>
              <a:t> oder eines seiner Unterverzeichnisse, z.B. in </a:t>
            </a:r>
            <a:r>
              <a:rPr lang="de-DE" sz="2400" b="1" dirty="0" smtClean="0"/>
              <a:t>TTT2020</a:t>
            </a:r>
            <a:r>
              <a:rPr lang="de-DE" sz="2400" dirty="0" smtClean="0"/>
              <a:t>.</a:t>
            </a:r>
          </a:p>
          <a:p>
            <a:r>
              <a:rPr lang="de-DE" sz="2400" dirty="0" smtClean="0"/>
              <a:t>Doppelklicken Sie auf dem Desktop auf das Symbol</a:t>
            </a:r>
          </a:p>
          <a:p>
            <a:endParaRPr lang="de-DE" sz="24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0975" y="3368346"/>
            <a:ext cx="11620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Willkommen beim Setup-Assistenten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42477-A392-4584-8945-F29C9F44BEF6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8575" y="714375"/>
            <a:ext cx="40068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Änderungen am Gerät zulassen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2725" y="822325"/>
            <a:ext cx="3638550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Programm herunterladen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42477-A392-4584-8945-F29C9F44BEF6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6179" y="684000"/>
            <a:ext cx="5971642" cy="391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Installation wird durchgeführt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40</a:t>
            </a:fld>
            <a:endParaRPr lang="de-DE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0904" y="684000"/>
            <a:ext cx="3822192" cy="384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Interaktive Schaltfläche: Anpassen 6">
            <a:hlinkClick r:id="rId3" action="ppaction://hlinksldjump" highlightClick="1"/>
          </p:cNvPr>
          <p:cNvSpPr/>
          <p:nvPr/>
        </p:nvSpPr>
        <p:spPr>
          <a:xfrm>
            <a:off x="5905850" y="2718266"/>
            <a:ext cx="2944536" cy="3869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Die folgenden 5 Schritte überspringen</a:t>
            </a:r>
            <a:endParaRPr lang="de-DE" sz="1400" dirty="0"/>
          </a:p>
        </p:txBody>
      </p:sp>
      <p:sp>
        <p:nvSpPr>
          <p:cNvPr id="8" name="Interaktive Schaltfläche: Nächste(r) oder Weiter 7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7272000" y="4824000"/>
            <a:ext cx="216000" cy="216000"/>
          </a:xfrm>
          <a:prstGeom prst="actionButtonForwardNex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mit Pfeil 8"/>
          <p:cNvCxnSpPr>
            <a:stCxn id="7" idx="1"/>
            <a:endCxn id="8" idx="3"/>
          </p:cNvCxnSpPr>
          <p:nvPr/>
        </p:nvCxnSpPr>
        <p:spPr>
          <a:xfrm>
            <a:off x="7378118" y="3105242"/>
            <a:ext cx="1882" cy="171875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Cookie-Richtlinie bestätigen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41</a:t>
            </a:fld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9694" y="684003"/>
            <a:ext cx="2764612" cy="396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Lizenzdatenbank herunterladen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42</a:t>
            </a:fld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5822" y="684001"/>
            <a:ext cx="3772357" cy="40091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Sicherheitswarnungen ignorieren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43</a:t>
            </a:fld>
            <a:endParaRPr lang="de-D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202" y="1113731"/>
            <a:ext cx="3459480" cy="245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446" y="1150084"/>
            <a:ext cx="3970020" cy="196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6990" y="3845663"/>
            <a:ext cx="3970020" cy="57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Programm wurde richtig installiert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44</a:t>
            </a:fld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3670" y="684010"/>
            <a:ext cx="3756660" cy="385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Lizenzdatenbank aktualisiert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45</a:t>
            </a:fld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9126" y="684003"/>
            <a:ext cx="3625748" cy="402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 mit …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42477-A392-4584-8945-F29C9F44BEF6}" type="slidenum">
              <a:rPr lang="de-DE" smtClean="0"/>
              <a:pPr>
                <a:defRPr/>
              </a:pPr>
              <a:t>46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2606879" y="881743"/>
            <a:ext cx="3930242" cy="3712880"/>
          </a:xfrm>
        </p:spPr>
        <p:txBody>
          <a:bodyPr/>
          <a:lstStyle/>
          <a:p>
            <a:r>
              <a:rPr lang="de-DE" dirty="0" smtClean="0">
                <a:hlinkClick r:id="rId2" action="ppaction://hlinksldjump"/>
              </a:rPr>
              <a:t>Erste Lizenz installieren</a:t>
            </a:r>
            <a:endParaRPr lang="de-DE" dirty="0" smtClean="0"/>
          </a:p>
          <a:p>
            <a:r>
              <a:rPr lang="de-DE" dirty="0" smtClean="0">
                <a:hlinkClick r:id="rId3" action="ppaction://hlinksldjump"/>
              </a:rPr>
              <a:t>Lizenz hinzufügen</a:t>
            </a:r>
            <a:endParaRPr lang="de-DE" dirty="0" smtClean="0"/>
          </a:p>
          <a:p>
            <a:r>
              <a:rPr lang="de-DE" dirty="0" smtClean="0">
                <a:hlinkClick r:id="rId4" action="ppaction://hlinksldjump"/>
              </a:rPr>
              <a:t>Lizenz aktualisieren</a:t>
            </a:r>
            <a:endParaRPr lang="de-DE" dirty="0" smtClean="0"/>
          </a:p>
          <a:p>
            <a:r>
              <a:rPr lang="de-DE" dirty="0" smtClean="0">
                <a:hlinkClick r:id="rId5" action="ppaction://hlinksldjump"/>
              </a:rPr>
              <a:t>Lizenz entfernen</a:t>
            </a:r>
            <a:endParaRPr lang="de-DE" dirty="0"/>
          </a:p>
        </p:txBody>
      </p:sp>
      <p:sp>
        <p:nvSpPr>
          <p:cNvPr id="7" name="Interaktive Schaltfläche: Zurück oder Vorherige(r) 6" descr="Zuletzt angesehene Folie">
            <a:hlinkClick r:id="" action="ppaction://hlinkshowjump?jump=lastslideviewed" highlightClick="1"/>
          </p:cNvPr>
          <p:cNvSpPr>
            <a:spLocks noChangeAspect="1"/>
          </p:cNvSpPr>
          <p:nvPr/>
        </p:nvSpPr>
        <p:spPr>
          <a:xfrm>
            <a:off x="6552000" y="4824000"/>
            <a:ext cx="215673" cy="216000"/>
          </a:xfrm>
          <a:prstGeom prst="actionButtonBackPrevious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Erste Lizenz installieren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47</a:t>
            </a:fld>
            <a:endParaRPr lang="de-DE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1499" y="684001"/>
            <a:ext cx="3761003" cy="387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Interaktive Schaltfläche: Zurück oder Vorherige(r) 6" descr="Zuletzt angesehene Folie">
            <a:hlinkClick r:id="" action="ppaction://hlinkshowjump?jump=lastslideviewed" highlightClick="1"/>
          </p:cNvPr>
          <p:cNvSpPr>
            <a:spLocks noChangeAspect="1"/>
          </p:cNvSpPr>
          <p:nvPr/>
        </p:nvSpPr>
        <p:spPr>
          <a:xfrm>
            <a:off x="6552000" y="4824000"/>
            <a:ext cx="215673" cy="216000"/>
          </a:xfrm>
          <a:prstGeom prst="actionButtonBackPrevious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Lizenzdatei auswählen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48</a:t>
            </a:fld>
            <a:endParaRPr lang="de-DE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0829" y="684000"/>
            <a:ext cx="5022342" cy="386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Anzeige der installierten Lizenz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49</a:t>
            </a:fld>
            <a:endParaRPr lang="de-DE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040" y="684001"/>
            <a:ext cx="3931920" cy="385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Installationsprogramm speichern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3669" y="683998"/>
            <a:ext cx="5296662" cy="371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Installation beendet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50</a:t>
            </a:fld>
            <a:endParaRPr lang="de-D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4925" y="742950"/>
            <a:ext cx="39941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Lizenz hinzufügen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51</a:t>
            </a:fld>
            <a:endParaRPr lang="de-DE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2317" y="684000"/>
            <a:ext cx="4079367" cy="386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Interaktive Schaltfläche: Zurück oder Vorherige(r) 6" descr="Zuletzt angesehene Folie">
            <a:hlinkClick r:id="" action="ppaction://hlinkshowjump?jump=lastslideviewed" highlightClick="1"/>
          </p:cNvPr>
          <p:cNvSpPr>
            <a:spLocks noChangeAspect="1"/>
          </p:cNvSpPr>
          <p:nvPr/>
        </p:nvSpPr>
        <p:spPr>
          <a:xfrm>
            <a:off x="6552000" y="4824000"/>
            <a:ext cx="215673" cy="216000"/>
          </a:xfrm>
          <a:prstGeom prst="actionButtonBackPrevious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Seriennummer eingeben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52</a:t>
            </a:fld>
            <a:endParaRPr lang="de-DE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25" y="684000"/>
            <a:ext cx="4095750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Lizenzdatei auswählen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53</a:t>
            </a:fld>
            <a:endParaRPr lang="de-DE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7776" y="684000"/>
            <a:ext cx="5108448" cy="377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Anzeige der installierten Lizenzen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54</a:t>
            </a:fld>
            <a:endParaRPr lang="de-DE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5992" y="684002"/>
            <a:ext cx="3792017" cy="391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Installation beendet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55</a:t>
            </a:fld>
            <a:endParaRPr lang="de-D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4925" y="742950"/>
            <a:ext cx="39941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Lizenz aktualisieren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56</a:t>
            </a:fld>
            <a:endParaRPr lang="de-DE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3175" y="684000"/>
            <a:ext cx="405765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Interaktive Schaltfläche: Zurück oder Vorherige(r) 6" descr="Zuletzt angesehene Folie">
            <a:hlinkClick r:id="" action="ppaction://hlinkshowjump?jump=lastslideviewed" highlightClick="1"/>
          </p:cNvPr>
          <p:cNvSpPr>
            <a:spLocks noChangeAspect="1"/>
          </p:cNvSpPr>
          <p:nvPr/>
        </p:nvSpPr>
        <p:spPr>
          <a:xfrm>
            <a:off x="6552000" y="4824000"/>
            <a:ext cx="215673" cy="216000"/>
          </a:xfrm>
          <a:prstGeom prst="actionButtonBackPrevious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Alte Lizenz ist gelöscht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57</a:t>
            </a:fld>
            <a:endParaRPr lang="de-DE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76" y="684001"/>
            <a:ext cx="3889248" cy="385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Bisherige Seriennummer übernehmen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58</a:t>
            </a:fld>
            <a:endParaRPr lang="de-DE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4328" y="684001"/>
            <a:ext cx="3895344" cy="382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Neue Lizenzdatei auswählen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59</a:t>
            </a:fld>
            <a:endParaRPr lang="de-DE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4525" y="684000"/>
            <a:ext cx="531495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Öffnen der ZIP-Datei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9726" y="684001"/>
            <a:ext cx="6224549" cy="394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Anzeige der aktualisierten Lizenz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60</a:t>
            </a:fld>
            <a:endParaRPr lang="de-DE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3175" y="684000"/>
            <a:ext cx="405765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Installation beendet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61</a:t>
            </a:fld>
            <a:endParaRPr lang="de-D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4925" y="742950"/>
            <a:ext cx="39941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Entfernen von Lizenzen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62</a:t>
            </a:fld>
            <a:endParaRPr lang="de-DE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0" y="684000"/>
            <a:ext cx="406400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Interaktive Schaltfläche: Zurück oder Vorherige(r) 6" descr="Zuletzt angesehene Folie">
            <a:hlinkClick r:id="" action="ppaction://hlinkshowjump?jump=lastslideviewed" highlightClick="1"/>
          </p:cNvPr>
          <p:cNvSpPr>
            <a:spLocks noChangeAspect="1"/>
          </p:cNvSpPr>
          <p:nvPr/>
        </p:nvSpPr>
        <p:spPr>
          <a:xfrm>
            <a:off x="6552000" y="4824000"/>
            <a:ext cx="215673" cy="216000"/>
          </a:xfrm>
          <a:prstGeom prst="actionButtonBackPrevious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Anzeige der noch installierten Lizenzen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63</a:t>
            </a:fld>
            <a:endParaRPr lang="de-DE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6350" y="684000"/>
            <a:ext cx="40513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Installation beendet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64</a:t>
            </a:fld>
            <a:endParaRPr lang="de-D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4925" y="742950"/>
            <a:ext cx="39941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Starten des Installationsprogramms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0573" y="684002"/>
            <a:ext cx="5762854" cy="399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Sicherheitshinweise ignorieren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000" y="684001"/>
            <a:ext cx="3659581" cy="400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00" y="684001"/>
            <a:ext cx="3670859" cy="400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Änderungen am Gerät zulassen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10.11.2023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C4E3-9422-4973-9978-F3058D9C3AF6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815975"/>
            <a:ext cx="360045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712</Words>
  <Application>Microsoft Office PowerPoint</Application>
  <PresentationFormat>Bildschirmpräsentation (16:9)</PresentationFormat>
  <Paragraphs>281</Paragraphs>
  <Slides>64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Folientitel</vt:lpstr>
      </vt:variant>
      <vt:variant>
        <vt:i4>64</vt:i4>
      </vt:variant>
      <vt:variant>
        <vt:lpstr>Zielgruppenorientierte Präsentationen</vt:lpstr>
      </vt:variant>
      <vt:variant>
        <vt:i4>1</vt:i4>
      </vt:variant>
    </vt:vector>
  </HeadingPairs>
  <TitlesOfParts>
    <vt:vector size="66" baseType="lpstr">
      <vt:lpstr>Larissa-Design</vt:lpstr>
      <vt:lpstr>TTT2020</vt:lpstr>
      <vt:lpstr>Inhalt</vt:lpstr>
      <vt:lpstr>Installation des Programms</vt:lpstr>
      <vt:lpstr>Programm herunterladen</vt:lpstr>
      <vt:lpstr>Installationsprogramm speichern</vt:lpstr>
      <vt:lpstr>Öffnen der ZIP-Datei</vt:lpstr>
      <vt:lpstr>Starten des Installationsprogramms</vt:lpstr>
      <vt:lpstr>Sicherheitshinweise ignorieren</vt:lpstr>
      <vt:lpstr>Änderungen am Gerät zulassen</vt:lpstr>
      <vt:lpstr>Startfenster des Installationsprogramms</vt:lpstr>
      <vt:lpstr>Bisherige Version wird deinstalliert</vt:lpstr>
      <vt:lpstr>Bisherige Version wird deinstalliert</vt:lpstr>
      <vt:lpstr>Beginn der Installation</vt:lpstr>
      <vt:lpstr>Willkommen beim Setup-Assistenten</vt:lpstr>
      <vt:lpstr>Lizenzvertrag</vt:lpstr>
      <vt:lpstr>Installationsordner wählen</vt:lpstr>
      <vt:lpstr>Installation wird durchgeführt</vt:lpstr>
      <vt:lpstr>Cookie-Richtlinie bestätigen</vt:lpstr>
      <vt:lpstr>Lizenzdatenbank herunterladen</vt:lpstr>
      <vt:lpstr>Sicherheitswarnungen ignorieren</vt:lpstr>
      <vt:lpstr>Programm wurde richtig installiert</vt:lpstr>
      <vt:lpstr>Lizenzdatenbank aktualisiert</vt:lpstr>
      <vt:lpstr>Evtl. Demo-Lizenz installieren…</vt:lpstr>
      <vt:lpstr>…oder Seriennummer einer Lizenz angeben</vt:lpstr>
      <vt:lpstr>Lizenzdatei auswählen</vt:lpstr>
      <vt:lpstr>Anzeige der installierten Lizenz</vt:lpstr>
      <vt:lpstr>Computernummer</vt:lpstr>
      <vt:lpstr>Installation beendet</vt:lpstr>
      <vt:lpstr>Deinstallation des Programms</vt:lpstr>
      <vt:lpstr>Willkommen beim Setup-Assistenten</vt:lpstr>
      <vt:lpstr>Änderungen am Gerät zulassen</vt:lpstr>
      <vt:lpstr>Benutzer-Daten und Einstellungen beibehalten</vt:lpstr>
      <vt:lpstr>Komplette Deinstallation</vt:lpstr>
      <vt:lpstr>Vom Benutzer erzeugte Dateien anzeigen</vt:lpstr>
      <vt:lpstr>Vom Benutzer erzeugte Dateien auswählen und löschen</vt:lpstr>
      <vt:lpstr>Entfernen von TTT2020 beendet</vt:lpstr>
      <vt:lpstr>Installation und Entfernen von Lizenzdateien</vt:lpstr>
      <vt:lpstr>Willkommen beim Setup-Assistenten</vt:lpstr>
      <vt:lpstr>Änderungen am Gerät zulassen</vt:lpstr>
      <vt:lpstr>Installation wird durchgeführt</vt:lpstr>
      <vt:lpstr>Cookie-Richtlinie bestätigen</vt:lpstr>
      <vt:lpstr>Lizenzdatenbank herunterladen</vt:lpstr>
      <vt:lpstr>Sicherheitswarnungen ignorieren</vt:lpstr>
      <vt:lpstr>Programm wurde richtig installiert</vt:lpstr>
      <vt:lpstr>Lizenzdatenbank aktualisiert</vt:lpstr>
      <vt:lpstr>Weiter mit …</vt:lpstr>
      <vt:lpstr>Erste Lizenz installieren</vt:lpstr>
      <vt:lpstr>Lizenzdatei auswählen</vt:lpstr>
      <vt:lpstr>Anzeige der installierten Lizenz</vt:lpstr>
      <vt:lpstr>Installation beendet</vt:lpstr>
      <vt:lpstr>Lizenz hinzufügen</vt:lpstr>
      <vt:lpstr>Seriennummer eingeben</vt:lpstr>
      <vt:lpstr>Lizenzdatei auswählen</vt:lpstr>
      <vt:lpstr>Anzeige der installierten Lizenzen</vt:lpstr>
      <vt:lpstr>Installation beendet</vt:lpstr>
      <vt:lpstr>Lizenz aktualisieren</vt:lpstr>
      <vt:lpstr>Alte Lizenz ist gelöscht</vt:lpstr>
      <vt:lpstr>Bisherige Seriennummer übernehmen</vt:lpstr>
      <vt:lpstr>Neue Lizenzdatei auswählen</vt:lpstr>
      <vt:lpstr>Anzeige der aktualisierten Lizenz</vt:lpstr>
      <vt:lpstr>Installation beendet</vt:lpstr>
      <vt:lpstr>Entfernen von Lizenzen</vt:lpstr>
      <vt:lpstr>Anzeige der noch installierten Lizenzen</vt:lpstr>
      <vt:lpstr>Installation beendet</vt:lpstr>
      <vt:lpstr>Schulung</vt:lpstr>
    </vt:vector>
  </TitlesOfParts>
  <Company>HeSoWa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Tischtennisturnier-Programm TTT2020</dc:title>
  <dc:subject>BTTV Bavarian TT-Race</dc:subject>
  <dc:creator>Gerhard Heder</dc:creator>
  <cp:lastModifiedBy>Gerhard</cp:lastModifiedBy>
  <cp:revision>1162</cp:revision>
  <dcterms:created xsi:type="dcterms:W3CDTF">2011-08-21T15:48:55Z</dcterms:created>
  <dcterms:modified xsi:type="dcterms:W3CDTF">2023-11-10T16:08:14Z</dcterms:modified>
</cp:coreProperties>
</file>